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7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6DA9FEEA-3E43-41C0-A03E-35E4A3B3E066}">
          <p14:sldIdLst>
            <p14:sldId id="267"/>
            <p14:sldId id="258"/>
            <p14:sldId id="259"/>
            <p14:sldId id="260"/>
            <p14:sldId id="264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496811-ACA7-9463-6B45-90EB05EB5EC7}" v="3" dt="2025-04-23T11:58:17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aia Cordoba" userId="S::iraia.cordoba@birmingham.gov.uk::974c5493-0022-4cad-866f-64dd5df18794" providerId="AD" clId="Web-{EA496811-ACA7-9463-6B45-90EB05EB5EC7}"/>
    <pc:docChg chg="modSld">
      <pc:chgData name="Iraia Cordoba" userId="S::iraia.cordoba@birmingham.gov.uk::974c5493-0022-4cad-866f-64dd5df18794" providerId="AD" clId="Web-{EA496811-ACA7-9463-6B45-90EB05EB5EC7}" dt="2025-04-23T11:58:15.450" v="0" actId="20577"/>
      <pc:docMkLst>
        <pc:docMk/>
      </pc:docMkLst>
      <pc:sldChg chg="modSp">
        <pc:chgData name="Iraia Cordoba" userId="S::iraia.cordoba@birmingham.gov.uk::974c5493-0022-4cad-866f-64dd5df18794" providerId="AD" clId="Web-{EA496811-ACA7-9463-6B45-90EB05EB5EC7}" dt="2025-04-23T11:58:15.450" v="0" actId="20577"/>
        <pc:sldMkLst>
          <pc:docMk/>
          <pc:sldMk cId="3058824820" sldId="258"/>
        </pc:sldMkLst>
        <pc:spChg chg="mod">
          <ac:chgData name="Iraia Cordoba" userId="S::iraia.cordoba@birmingham.gov.uk::974c5493-0022-4cad-866f-64dd5df18794" providerId="AD" clId="Web-{EA496811-ACA7-9463-6B45-90EB05EB5EC7}" dt="2025-04-23T11:58:15.450" v="0" actId="20577"/>
          <ac:spMkLst>
            <pc:docMk/>
            <pc:sldMk cId="3058824820" sldId="258"/>
            <ac:spMk id="5" creationId="{9710ECEA-BC46-4A6E-84D8-9A147DE2992F}"/>
          </ac:spMkLst>
        </pc:spChg>
      </pc:sldChg>
    </pc:docChg>
  </pc:docChgLst>
  <pc:docChgLst>
    <pc:chgData name="Iraia Cordoba" userId="S::iraia.cordoba@birmingham.gov.uk::974c5493-0022-4cad-866f-64dd5df18794" providerId="AD" clId="Web-{F762A81A-E326-F893-D3DF-9A235290ED9A}"/>
    <pc:docChg chg="addSld delSld modSld sldOrd modSection">
      <pc:chgData name="Iraia Cordoba" userId="S::iraia.cordoba@birmingham.gov.uk::974c5493-0022-4cad-866f-64dd5df18794" providerId="AD" clId="Web-{F762A81A-E326-F893-D3DF-9A235290ED9A}" dt="2025-04-04T07:51:49.425" v="19" actId="20577"/>
      <pc:docMkLst>
        <pc:docMk/>
      </pc:docMkLst>
      <pc:sldChg chg="modSp">
        <pc:chgData name="Iraia Cordoba" userId="S::iraia.cordoba@birmingham.gov.uk::974c5493-0022-4cad-866f-64dd5df18794" providerId="AD" clId="Web-{F762A81A-E326-F893-D3DF-9A235290ED9A}" dt="2025-04-04T07:51:49.425" v="19" actId="20577"/>
        <pc:sldMkLst>
          <pc:docMk/>
          <pc:sldMk cId="3058824820" sldId="258"/>
        </pc:sldMkLst>
        <pc:spChg chg="mod">
          <ac:chgData name="Iraia Cordoba" userId="S::iraia.cordoba@birmingham.gov.uk::974c5493-0022-4cad-866f-64dd5df18794" providerId="AD" clId="Web-{F762A81A-E326-F893-D3DF-9A235290ED9A}" dt="2025-04-04T07:51:49.425" v="19" actId="20577"/>
          <ac:spMkLst>
            <pc:docMk/>
            <pc:sldMk cId="3058824820" sldId="258"/>
            <ac:spMk id="5" creationId="{9710ECEA-BC46-4A6E-84D8-9A147DE2992F}"/>
          </ac:spMkLst>
        </pc:spChg>
      </pc:sldChg>
      <pc:sldChg chg="addSp delSp modSp del">
        <pc:chgData name="Iraia Cordoba" userId="S::iraia.cordoba@birmingham.gov.uk::974c5493-0022-4cad-866f-64dd5df18794" providerId="AD" clId="Web-{F762A81A-E326-F893-D3DF-9A235290ED9A}" dt="2025-04-04T07:41:56.448" v="17"/>
        <pc:sldMkLst>
          <pc:docMk/>
          <pc:sldMk cId="3353272714" sldId="266"/>
        </pc:sldMkLst>
        <pc:picChg chg="del">
          <ac:chgData name="Iraia Cordoba" userId="S::iraia.cordoba@birmingham.gov.uk::974c5493-0022-4cad-866f-64dd5df18794" providerId="AD" clId="Web-{F762A81A-E326-F893-D3DF-9A235290ED9A}" dt="2025-04-04T07:38:38.887" v="0"/>
          <ac:picMkLst>
            <pc:docMk/>
            <pc:sldMk cId="3353272714" sldId="266"/>
            <ac:picMk id="2" creationId="{12619357-88DA-8321-23EC-72F404387464}"/>
          </ac:picMkLst>
        </pc:picChg>
        <pc:picChg chg="del">
          <ac:chgData name="Iraia Cordoba" userId="S::iraia.cordoba@birmingham.gov.uk::974c5493-0022-4cad-866f-64dd5df18794" providerId="AD" clId="Web-{F762A81A-E326-F893-D3DF-9A235290ED9A}" dt="2025-04-04T07:38:43.184" v="5"/>
          <ac:picMkLst>
            <pc:docMk/>
            <pc:sldMk cId="3353272714" sldId="266"/>
            <ac:picMk id="3" creationId="{3A7F627C-BFDC-79D9-3606-8A6176F950EF}"/>
          </ac:picMkLst>
        </pc:picChg>
        <pc:picChg chg="del">
          <ac:chgData name="Iraia Cordoba" userId="S::iraia.cordoba@birmingham.gov.uk::974c5493-0022-4cad-866f-64dd5df18794" providerId="AD" clId="Web-{F762A81A-E326-F893-D3DF-9A235290ED9A}" dt="2025-04-04T07:38:44.356" v="7"/>
          <ac:picMkLst>
            <pc:docMk/>
            <pc:sldMk cId="3353272714" sldId="266"/>
            <ac:picMk id="4" creationId="{DFC1E79F-F1A0-9E90-107A-9234D2FD01E5}"/>
          </ac:picMkLst>
        </pc:picChg>
        <pc:picChg chg="add mod">
          <ac:chgData name="Iraia Cordoba" userId="S::iraia.cordoba@birmingham.gov.uk::974c5493-0022-4cad-866f-64dd5df18794" providerId="AD" clId="Web-{F762A81A-E326-F893-D3DF-9A235290ED9A}" dt="2025-04-04T07:39:33.703" v="13"/>
          <ac:picMkLst>
            <pc:docMk/>
            <pc:sldMk cId="3353272714" sldId="266"/>
            <ac:picMk id="7" creationId="{16B34B7B-FDC8-DED8-F804-87A590D6A709}"/>
          </ac:picMkLst>
        </pc:picChg>
        <pc:picChg chg="del">
          <ac:chgData name="Iraia Cordoba" userId="S::iraia.cordoba@birmingham.gov.uk::974c5493-0022-4cad-866f-64dd5df18794" providerId="AD" clId="Web-{F762A81A-E326-F893-D3DF-9A235290ED9A}" dt="2025-04-04T07:38:39.606" v="1"/>
          <ac:picMkLst>
            <pc:docMk/>
            <pc:sldMk cId="3353272714" sldId="266"/>
            <ac:picMk id="1032" creationId="{515F22D2-6BA4-B8CF-99E2-A26E312C986F}"/>
          </ac:picMkLst>
        </pc:picChg>
        <pc:picChg chg="del">
          <ac:chgData name="Iraia Cordoba" userId="S::iraia.cordoba@birmingham.gov.uk::974c5493-0022-4cad-866f-64dd5df18794" providerId="AD" clId="Web-{F762A81A-E326-F893-D3DF-9A235290ED9A}" dt="2025-04-04T07:38:42.559" v="4"/>
          <ac:picMkLst>
            <pc:docMk/>
            <pc:sldMk cId="3353272714" sldId="266"/>
            <ac:picMk id="1034" creationId="{FAC6E890-97A9-15CC-3A5F-B57CC35B2536}"/>
          </ac:picMkLst>
        </pc:picChg>
        <pc:picChg chg="del">
          <ac:chgData name="Iraia Cordoba" userId="S::iraia.cordoba@birmingham.gov.uk::974c5493-0022-4cad-866f-64dd5df18794" providerId="AD" clId="Web-{F762A81A-E326-F893-D3DF-9A235290ED9A}" dt="2025-04-04T07:38:40.794" v="3"/>
          <ac:picMkLst>
            <pc:docMk/>
            <pc:sldMk cId="3353272714" sldId="266"/>
            <ac:picMk id="1036" creationId="{D15A65FA-D51B-E5FC-EBF8-AEB753052149}"/>
          </ac:picMkLst>
        </pc:picChg>
        <pc:picChg chg="del">
          <ac:chgData name="Iraia Cordoba" userId="S::iraia.cordoba@birmingham.gov.uk::974c5493-0022-4cad-866f-64dd5df18794" providerId="AD" clId="Web-{F762A81A-E326-F893-D3DF-9A235290ED9A}" dt="2025-04-04T07:38:40.434" v="2"/>
          <ac:picMkLst>
            <pc:docMk/>
            <pc:sldMk cId="3353272714" sldId="266"/>
            <ac:picMk id="1038" creationId="{2638D77F-0614-F8E3-24C7-3143C75D1B84}"/>
          </ac:picMkLst>
        </pc:picChg>
        <pc:picChg chg="del">
          <ac:chgData name="Iraia Cordoba" userId="S::iraia.cordoba@birmingham.gov.uk::974c5493-0022-4cad-866f-64dd5df18794" providerId="AD" clId="Web-{F762A81A-E326-F893-D3DF-9A235290ED9A}" dt="2025-04-04T07:38:43.606" v="6"/>
          <ac:picMkLst>
            <pc:docMk/>
            <pc:sldMk cId="3353272714" sldId="266"/>
            <ac:picMk id="1042" creationId="{2E478871-EDFE-B138-4A31-0A1ED3F06325}"/>
          </ac:picMkLst>
        </pc:picChg>
      </pc:sldChg>
      <pc:sldChg chg="add ord">
        <pc:chgData name="Iraia Cordoba" userId="S::iraia.cordoba@birmingham.gov.uk::974c5493-0022-4cad-866f-64dd5df18794" providerId="AD" clId="Web-{F762A81A-E326-F893-D3DF-9A235290ED9A}" dt="2025-04-04T07:41:52.869" v="16"/>
        <pc:sldMkLst>
          <pc:docMk/>
          <pc:sldMk cId="979218649" sldId="267"/>
        </pc:sldMkLst>
      </pc:sldChg>
    </pc:docChg>
  </pc:docChgLst>
  <pc:docChgLst>
    <pc:chgData name="Iraia Cordoba" userId="S::iraia.cordoba@birmingham.gov.uk::974c5493-0022-4cad-866f-64dd5df18794" providerId="AD" clId="Web-{F24C0D6A-7D62-D284-950C-E89BE9BF1566}"/>
    <pc:docChg chg="modSld">
      <pc:chgData name="Iraia Cordoba" userId="S::iraia.cordoba@birmingham.gov.uk::974c5493-0022-4cad-866f-64dd5df18794" providerId="AD" clId="Web-{F24C0D6A-7D62-D284-950C-E89BE9BF1566}" dt="2025-03-24T09:01:49.857" v="6" actId="20577"/>
      <pc:docMkLst>
        <pc:docMk/>
      </pc:docMkLst>
      <pc:sldChg chg="modSp">
        <pc:chgData name="Iraia Cordoba" userId="S::iraia.cordoba@birmingham.gov.uk::974c5493-0022-4cad-866f-64dd5df18794" providerId="AD" clId="Web-{F24C0D6A-7D62-D284-950C-E89BE9BF1566}" dt="2025-03-24T09:01:49.857" v="6" actId="20577"/>
        <pc:sldMkLst>
          <pc:docMk/>
          <pc:sldMk cId="3353272714" sldId="266"/>
        </pc:sldMkLst>
        <pc:spChg chg="mod">
          <ac:chgData name="Iraia Cordoba" userId="S::iraia.cordoba@birmingham.gov.uk::974c5493-0022-4cad-866f-64dd5df18794" providerId="AD" clId="Web-{F24C0D6A-7D62-D284-950C-E89BE9BF1566}" dt="2025-03-24T09:01:49.857" v="6" actId="20577"/>
          <ac:spMkLst>
            <pc:docMk/>
            <pc:sldMk cId="3353272714" sldId="266"/>
            <ac:spMk id="12" creationId="{D7434EA6-3BDC-942E-6AE6-F0F96C2E672D}"/>
          </ac:spMkLst>
        </pc:spChg>
      </pc:sldChg>
    </pc:docChg>
  </pc:docChgLst>
  <pc:docChgLst>
    <pc:chgData name="Iraia Cordoba" userId="S::iraia.cordoba@birmingham.gov.uk::974c5493-0022-4cad-866f-64dd5df18794" providerId="AD" clId="Web-{3CF05C80-63C5-4A4E-5CF0-11463279938B}"/>
    <pc:docChg chg="addSld delSld modSld modSection">
      <pc:chgData name="Iraia Cordoba" userId="S::iraia.cordoba@birmingham.gov.uk::974c5493-0022-4cad-866f-64dd5df18794" providerId="AD" clId="Web-{3CF05C80-63C5-4A4E-5CF0-11463279938B}" dt="2025-03-13T11:43:37.671" v="25"/>
      <pc:docMkLst>
        <pc:docMk/>
      </pc:docMkLst>
      <pc:sldChg chg="del">
        <pc:chgData name="Iraia Cordoba" userId="S::iraia.cordoba@birmingham.gov.uk::974c5493-0022-4cad-866f-64dd5df18794" providerId="AD" clId="Web-{3CF05C80-63C5-4A4E-5CF0-11463279938B}" dt="2025-03-13T11:35:41.592" v="14"/>
        <pc:sldMkLst>
          <pc:docMk/>
          <pc:sldMk cId="2809732476" sldId="265"/>
        </pc:sldMkLst>
      </pc:sldChg>
      <pc:sldChg chg="modSp add">
        <pc:chgData name="Iraia Cordoba" userId="S::iraia.cordoba@birmingham.gov.uk::974c5493-0022-4cad-866f-64dd5df18794" providerId="AD" clId="Web-{3CF05C80-63C5-4A4E-5CF0-11463279938B}" dt="2025-03-13T11:43:37.671" v="25"/>
        <pc:sldMkLst>
          <pc:docMk/>
          <pc:sldMk cId="3353272714" sldId="266"/>
        </pc:sldMkLst>
        <pc:spChg chg="mod">
          <ac:chgData name="Iraia Cordoba" userId="S::iraia.cordoba@birmingham.gov.uk::974c5493-0022-4cad-866f-64dd5df18794" providerId="AD" clId="Web-{3CF05C80-63C5-4A4E-5CF0-11463279938B}" dt="2025-03-13T11:38:13.082" v="19" actId="20577"/>
          <ac:spMkLst>
            <pc:docMk/>
            <pc:sldMk cId="3353272714" sldId="266"/>
            <ac:spMk id="12" creationId="{D7434EA6-3BDC-942E-6AE6-F0F96C2E672D}"/>
          </ac:spMkLst>
        </pc:spChg>
        <pc:picChg chg="mod">
          <ac:chgData name="Iraia Cordoba" userId="S::iraia.cordoba@birmingham.gov.uk::974c5493-0022-4cad-866f-64dd5df18794" providerId="AD" clId="Web-{3CF05C80-63C5-4A4E-5CF0-11463279938B}" dt="2025-03-13T11:43:22.280" v="21"/>
          <ac:picMkLst>
            <pc:docMk/>
            <pc:sldMk cId="3353272714" sldId="266"/>
            <ac:picMk id="2" creationId="{12619357-88DA-8321-23EC-72F404387464}"/>
          </ac:picMkLst>
        </pc:picChg>
        <pc:picChg chg="mod">
          <ac:chgData name="Iraia Cordoba" userId="S::iraia.cordoba@birmingham.gov.uk::974c5493-0022-4cad-866f-64dd5df18794" providerId="AD" clId="Web-{3CF05C80-63C5-4A4E-5CF0-11463279938B}" dt="2025-03-13T11:43:28.905" v="24"/>
          <ac:picMkLst>
            <pc:docMk/>
            <pc:sldMk cId="3353272714" sldId="266"/>
            <ac:picMk id="3" creationId="{3A7F627C-BFDC-79D9-3606-8A6176F950EF}"/>
          </ac:picMkLst>
        </pc:picChg>
        <pc:picChg chg="mod">
          <ac:chgData name="Iraia Cordoba" userId="S::iraia.cordoba@birmingham.gov.uk::974c5493-0022-4cad-866f-64dd5df18794" providerId="AD" clId="Web-{3CF05C80-63C5-4A4E-5CF0-11463279938B}" dt="2025-03-13T11:43:23.999" v="22"/>
          <ac:picMkLst>
            <pc:docMk/>
            <pc:sldMk cId="3353272714" sldId="266"/>
            <ac:picMk id="1032" creationId="{515F22D2-6BA4-B8CF-99E2-A26E312C986F}"/>
          </ac:picMkLst>
        </pc:picChg>
        <pc:picChg chg="mod">
          <ac:chgData name="Iraia Cordoba" userId="S::iraia.cordoba@birmingham.gov.uk::974c5493-0022-4cad-866f-64dd5df18794" providerId="AD" clId="Web-{3CF05C80-63C5-4A4E-5CF0-11463279938B}" dt="2025-03-13T11:43:26.967" v="23"/>
          <ac:picMkLst>
            <pc:docMk/>
            <pc:sldMk cId="3353272714" sldId="266"/>
            <ac:picMk id="1034" creationId="{FAC6E890-97A9-15CC-3A5F-B57CC35B2536}"/>
          </ac:picMkLst>
        </pc:picChg>
        <pc:picChg chg="mod">
          <ac:chgData name="Iraia Cordoba" userId="S::iraia.cordoba@birmingham.gov.uk::974c5493-0022-4cad-866f-64dd5df18794" providerId="AD" clId="Web-{3CF05C80-63C5-4A4E-5CF0-11463279938B}" dt="2025-03-13T11:43:37.671" v="25"/>
          <ac:picMkLst>
            <pc:docMk/>
            <pc:sldMk cId="3353272714" sldId="266"/>
            <ac:picMk id="1036" creationId="{D15A65FA-D51B-E5FC-EBF8-AEB753052149}"/>
          </ac:picMkLst>
        </pc:picChg>
      </pc:sldChg>
    </pc:docChg>
  </pc:docChgLst>
  <pc:docChgLst>
    <pc:chgData name="Iraia Cordoba" userId="S::iraia.cordoba@birmingham.gov.uk::974c5493-0022-4cad-866f-64dd5df18794" providerId="AD" clId="Web-{49C04CD7-A092-4C9D-89E2-1047E2B82E0A}"/>
    <pc:docChg chg="modSld">
      <pc:chgData name="Iraia Cordoba" userId="S::iraia.cordoba@birmingham.gov.uk::974c5493-0022-4cad-866f-64dd5df18794" providerId="AD" clId="Web-{49C04CD7-A092-4C9D-89E2-1047E2B82E0A}" dt="2025-04-04T08:07:59.015" v="1" actId="20577"/>
      <pc:docMkLst>
        <pc:docMk/>
      </pc:docMkLst>
      <pc:sldChg chg="modSp">
        <pc:chgData name="Iraia Cordoba" userId="S::iraia.cordoba@birmingham.gov.uk::974c5493-0022-4cad-866f-64dd5df18794" providerId="AD" clId="Web-{49C04CD7-A092-4C9D-89E2-1047E2B82E0A}" dt="2025-04-04T08:07:59.015" v="1" actId="20577"/>
        <pc:sldMkLst>
          <pc:docMk/>
          <pc:sldMk cId="979218649" sldId="267"/>
        </pc:sldMkLst>
        <pc:spChg chg="mod">
          <ac:chgData name="Iraia Cordoba" userId="S::iraia.cordoba@birmingham.gov.uk::974c5493-0022-4cad-866f-64dd5df18794" providerId="AD" clId="Web-{49C04CD7-A092-4C9D-89E2-1047E2B82E0A}" dt="2025-04-04T08:07:59.015" v="1" actId="20577"/>
          <ac:spMkLst>
            <pc:docMk/>
            <pc:sldMk cId="979218649" sldId="267"/>
            <ac:spMk id="12" creationId="{D7434EA6-3BDC-942E-6AE6-F0F96C2E672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23/04/2025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23/04/2025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434EA6-3BDC-942E-6AE6-F0F96C2E672D}"/>
              </a:ext>
            </a:extLst>
          </p:cNvPr>
          <p:cNvSpPr txBox="1"/>
          <p:nvPr/>
        </p:nvSpPr>
        <p:spPr>
          <a:xfrm>
            <a:off x="3419476" y="674048"/>
            <a:ext cx="8491855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UnILiON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BROKERAGE EVENT</a:t>
            </a:r>
          </a:p>
          <a:p>
            <a:pPr algn="ctr"/>
            <a:r>
              <a:rPr lang="es-ES" sz="4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27</a:t>
            </a:r>
            <a:r>
              <a:rPr lang="es-ES" sz="2700" baseline="30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es-ES" sz="4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May 2025, 10:00-12:30 CEST</a:t>
            </a:r>
          </a:p>
          <a:p>
            <a:pPr algn="ctr"/>
            <a:endParaRPr lang="es-ES" sz="10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5400">
              <a:solidFill>
                <a:schemeClr val="accent5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</a:t>
            </a: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Cluster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2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Culture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Calibri"/>
                <a:cs typeface="Calibri"/>
              </a:rPr>
              <a:t>,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Creativity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Calibri"/>
                <a:cs typeface="Calibri"/>
              </a:rPr>
              <a:t>and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Inclusive Society</a:t>
            </a:r>
            <a:endParaRPr lang="es-ES" sz="4000" dirty="0">
              <a:solidFill>
                <a:schemeClr val="accent5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s-ES" sz="5400">
              <a:solidFill>
                <a:schemeClr val="accent5">
                  <a:lumMod val="50000"/>
                </a:schemeClr>
              </a:solidFill>
              <a:effectLst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733453" y="6135363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7316936" y="5603014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C1E79F-F1A0-9E90-107A-9234D2FD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353" y="5488585"/>
            <a:ext cx="1369415" cy="136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173" y="5660806"/>
            <a:ext cx="1539320" cy="94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00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CLUSTER 2:  Culture, Creativity and Inclusive Society</a:t>
            </a:r>
          </a:p>
          <a:p>
            <a:pPr algn="ctr"/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>
                <a:solidFill>
                  <a:schemeClr val="accent5">
                    <a:lumMod val="50000"/>
                  </a:schemeClr>
                </a:solidFill>
              </a:rPr>
            </a:br>
            <a:endParaRPr lang="fr-FR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9168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dirty="0" err="1">
                <a:latin typeface="Calibri"/>
                <a:ea typeface="Calibri"/>
                <a:cs typeface="Calibri"/>
              </a:rPr>
              <a:t>UnILiON</a:t>
            </a:r>
            <a:r>
              <a:rPr lang="en-GB" sz="2400" b="1">
                <a:latin typeface="Calibri"/>
                <a:ea typeface="Calibri"/>
                <a:cs typeface="Calibri"/>
              </a:rPr>
              <a:t> Brokerage Event under Horizon Europe Cluster 2 calls on  </a:t>
            </a:r>
            <a:r>
              <a:rPr lang="en-GB" sz="2400" b="1" dirty="0">
                <a:latin typeface="Calibri"/>
                <a:ea typeface="Calibri"/>
                <a:cs typeface="Calibri"/>
              </a:rPr>
              <a:t>Culture, Creativity and Inclusive Society </a:t>
            </a:r>
            <a:r>
              <a:rPr lang="en-BE" sz="2400" b="1" dirty="0">
                <a:latin typeface="Calibri"/>
                <a:ea typeface="Calibri"/>
                <a:cs typeface="Calibri"/>
              </a:rPr>
              <a:t>I </a:t>
            </a:r>
            <a:r>
              <a:rPr lang="en-GB" sz="2400" b="1" dirty="0">
                <a:latin typeface="Calibri"/>
                <a:ea typeface="Calibri"/>
                <a:cs typeface="Calibri"/>
              </a:rPr>
              <a:t>27th</a:t>
            </a:r>
            <a:r>
              <a:rPr lang="en-BE" sz="2400" b="1" dirty="0">
                <a:latin typeface="Calibri"/>
                <a:ea typeface="Calibri"/>
                <a:cs typeface="Calibri"/>
              </a:rPr>
              <a:t> </a:t>
            </a:r>
            <a:r>
              <a:rPr lang="en-GB" sz="2400" b="1" dirty="0">
                <a:latin typeface="Calibri"/>
                <a:ea typeface="Calibri"/>
                <a:cs typeface="Calibri"/>
              </a:rPr>
              <a:t>May</a:t>
            </a:r>
            <a:r>
              <a:rPr lang="en-BE" sz="2400" b="1" dirty="0">
                <a:latin typeface="Calibri"/>
                <a:ea typeface="Calibri"/>
                <a:cs typeface="Calibri"/>
              </a:rPr>
              <a:t> 202</a:t>
            </a:r>
            <a:r>
              <a:rPr lang="en-GB" sz="2400" b="1" dirty="0">
                <a:latin typeface="Calibri"/>
                <a:ea typeface="Calibri"/>
                <a:cs typeface="Calibri"/>
              </a:rPr>
              <a:t>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(please try to link it to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indicated in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If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you are interested in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please specify!</a:t>
            </a:r>
            <a:endParaRPr kumimoji="0" lang="en-GB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e8d0dae7c404affc6b27e09c949137ec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fcbadb6b71ed6837b4863c5896113d5d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C1485B-BFFD-42E2-B8A6-79EB845D2175}">
  <ds:schemaRefs>
    <ds:schemaRef ds:uri="05f945b6-d978-4a0b-b325-72aa2ff8b11d"/>
    <ds:schemaRef ds:uri="0d370127-dbc3-48bc-b9c8-4c1ea38ade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revision>5</cp:revision>
  <dcterms:created xsi:type="dcterms:W3CDTF">2024-02-21T14:45:46Z</dcterms:created>
  <dcterms:modified xsi:type="dcterms:W3CDTF">2025-04-23T11:58:25Z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