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3EBF96-AADC-4DD9-9469-237A616B9E2B}" v="3" dt="2026-10-05T12:58:50.052"/>
    <p1510:client id="{1CD37405-A543-456D-8869-7661F868E660}" v="29" dt="2026-10-06T11:07:42.722"/>
    <p1510:client id="{2F253A1F-70B5-37F7-AE5C-50E3B865D00E}" v="19" dt="2026-10-05T14:02:56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runet" userId="S::paul.brunet@errin.eu::ad19a4c8-c54a-47ba-8ae9-4e0f0374e59d" providerId="AD" clId="Web-{2F253A1F-70B5-37F7-AE5C-50E3B865D00E}"/>
    <pc:docChg chg="modSld">
      <pc:chgData name="Paul Brunet" userId="S::paul.brunet@errin.eu::ad19a4c8-c54a-47ba-8ae9-4e0f0374e59d" providerId="AD" clId="Web-{2F253A1F-70B5-37F7-AE5C-50E3B865D00E}" dt="2026-10-05T14:02:56.515" v="8" actId="20577"/>
      <pc:docMkLst>
        <pc:docMk/>
      </pc:docMkLst>
      <pc:sldChg chg="modSp">
        <pc:chgData name="Paul Brunet" userId="S::paul.brunet@errin.eu::ad19a4c8-c54a-47ba-8ae9-4e0f0374e59d" providerId="AD" clId="Web-{2F253A1F-70B5-37F7-AE5C-50E3B865D00E}" dt="2026-10-05T14:02:56.515" v="8" actId="20577"/>
        <pc:sldMkLst>
          <pc:docMk/>
          <pc:sldMk cId="2974128946" sldId="258"/>
        </pc:sldMkLst>
        <pc:spChg chg="mod">
          <ac:chgData name="Paul Brunet" userId="S::paul.brunet@errin.eu::ad19a4c8-c54a-47ba-8ae9-4e0f0374e59d" providerId="AD" clId="Web-{2F253A1F-70B5-37F7-AE5C-50E3B865D00E}" dt="2026-10-05T14:02:56.515" v="8" actId="20577"/>
          <ac:spMkLst>
            <pc:docMk/>
            <pc:sldMk cId="2974128946" sldId="258"/>
            <ac:spMk id="3" creationId="{37CB1377-46F2-1695-7CAA-0EC3674A3112}"/>
          </ac:spMkLst>
        </pc:spChg>
      </pc:sldChg>
    </pc:docChg>
  </pc:docChgLst>
  <pc:docChgLst>
    <pc:chgData name="Gianpiero Petruzziello" userId="872875ab-e69b-4e77-89a7-a0fd9fea3e67" providerId="ADAL" clId="{498AD3C8-F97C-42E8-87E8-FF112B247650}"/>
    <pc:docChg chg="undo redo custSel addSld delSld modSld addMainMaster delMainMaster modMainMaster">
      <pc:chgData name="Gianpiero Petruzziello" userId="872875ab-e69b-4e77-89a7-a0fd9fea3e67" providerId="ADAL" clId="{498AD3C8-F97C-42E8-87E8-FF112B247650}" dt="2026-10-06T11:08:06.118" v="383" actId="20577"/>
      <pc:docMkLst>
        <pc:docMk/>
      </pc:docMkLst>
      <pc:sldChg chg="addSp delSp modSp new mod">
        <pc:chgData name="Gianpiero Petruzziello" userId="872875ab-e69b-4e77-89a7-a0fd9fea3e67" providerId="ADAL" clId="{498AD3C8-F97C-42E8-87E8-FF112B247650}" dt="2026-10-06T11:07:38.902" v="365"/>
        <pc:sldMkLst>
          <pc:docMk/>
          <pc:sldMk cId="1213826421" sldId="256"/>
        </pc:sldMkLst>
        <pc:spChg chg="add del mod">
          <ac:chgData name="Gianpiero Petruzziello" userId="872875ab-e69b-4e77-89a7-a0fd9fea3e67" providerId="ADAL" clId="{498AD3C8-F97C-42E8-87E8-FF112B247650}" dt="2026-10-06T11:06:58.324" v="339"/>
          <ac:spMkLst>
            <pc:docMk/>
            <pc:sldMk cId="1213826421" sldId="256"/>
            <ac:spMk id="2" creationId="{D48273C9-6C30-935B-94D3-BD891AF72368}"/>
          </ac:spMkLst>
        </pc:spChg>
        <pc:spChg chg="add del mod">
          <ac:chgData name="Gianpiero Petruzziello" userId="872875ab-e69b-4e77-89a7-a0fd9fea3e67" providerId="ADAL" clId="{498AD3C8-F97C-42E8-87E8-FF112B247650}" dt="2026-10-06T11:07:38.902" v="365"/>
          <ac:spMkLst>
            <pc:docMk/>
            <pc:sldMk cId="1213826421" sldId="256"/>
            <ac:spMk id="4" creationId="{C4D67C39-07D2-3362-3F66-2A1A086ECC4C}"/>
          </ac:spMkLst>
        </pc:spChg>
        <pc:picChg chg="add mod">
          <ac:chgData name="Gianpiero Petruzziello" userId="872875ab-e69b-4e77-89a7-a0fd9fea3e67" providerId="ADAL" clId="{498AD3C8-F97C-42E8-87E8-FF112B247650}" dt="2026-10-05T13:34:32.839" v="336" actId="1076"/>
          <ac:picMkLst>
            <pc:docMk/>
            <pc:sldMk cId="1213826421" sldId="256"/>
            <ac:picMk id="3" creationId="{EE76637C-91A5-83F6-1E3F-E73045FCAEE9}"/>
          </ac:picMkLst>
        </pc:picChg>
      </pc:sldChg>
      <pc:sldChg chg="addSp delSp modSp new del mod">
        <pc:chgData name="Gianpiero Petruzziello" userId="872875ab-e69b-4e77-89a7-a0fd9fea3e67" providerId="ADAL" clId="{498AD3C8-F97C-42E8-87E8-FF112B247650}" dt="2026-10-05T13:33:18.360" v="331" actId="2696"/>
        <pc:sldMkLst>
          <pc:docMk/>
          <pc:sldMk cId="1527159100" sldId="257"/>
        </pc:sldMkLst>
        <pc:spChg chg="add del mod">
          <ac:chgData name="Gianpiero Petruzziello" userId="872875ab-e69b-4e77-89a7-a0fd9fea3e67" providerId="ADAL" clId="{498AD3C8-F97C-42E8-87E8-FF112B247650}" dt="2026-10-05T13:05:24.633" v="132"/>
          <ac:spMkLst>
            <pc:docMk/>
            <pc:sldMk cId="1527159100" sldId="257"/>
            <ac:spMk id="3" creationId="{9EA9BB77-78F9-501E-2822-64F2135A5D0E}"/>
          </ac:spMkLst>
        </pc:spChg>
        <pc:spChg chg="add del mod">
          <ac:chgData name="Gianpiero Petruzziello" userId="872875ab-e69b-4e77-89a7-a0fd9fea3e67" providerId="ADAL" clId="{498AD3C8-F97C-42E8-87E8-FF112B247650}" dt="2026-10-05T13:06:29.017" v="144"/>
          <ac:spMkLst>
            <pc:docMk/>
            <pc:sldMk cId="1527159100" sldId="257"/>
            <ac:spMk id="4" creationId="{85B1513D-9F58-5B9A-A7D4-EF7245498914}"/>
          </ac:spMkLst>
        </pc:spChg>
      </pc:sldChg>
      <pc:sldChg chg="addSp delSp modSp new mod">
        <pc:chgData name="Gianpiero Petruzziello" userId="872875ab-e69b-4e77-89a7-a0fd9fea3e67" providerId="ADAL" clId="{498AD3C8-F97C-42E8-87E8-FF112B247650}" dt="2026-10-06T11:07:43.498" v="374"/>
        <pc:sldMkLst>
          <pc:docMk/>
          <pc:sldMk cId="2974128946" sldId="258"/>
        </pc:sldMkLst>
        <pc:spChg chg="mod">
          <ac:chgData name="Gianpiero Petruzziello" userId="872875ab-e69b-4e77-89a7-a0fd9fea3e67" providerId="ADAL" clId="{498AD3C8-F97C-42E8-87E8-FF112B247650}" dt="2026-10-05T13:31:40.402" v="300" actId="113"/>
          <ac:spMkLst>
            <pc:docMk/>
            <pc:sldMk cId="2974128946" sldId="258"/>
            <ac:spMk id="2" creationId="{19431485-E780-7116-DE09-8A26BBBF670C}"/>
          </ac:spMkLst>
        </pc:spChg>
        <pc:spChg chg="add mod">
          <ac:chgData name="Gianpiero Petruzziello" userId="872875ab-e69b-4e77-89a7-a0fd9fea3e67" providerId="ADAL" clId="{498AD3C8-F97C-42E8-87E8-FF112B247650}" dt="2026-10-05T13:29:11.955" v="290" actId="113"/>
          <ac:spMkLst>
            <pc:docMk/>
            <pc:sldMk cId="2974128946" sldId="258"/>
            <ac:spMk id="3" creationId="{37CB1377-46F2-1695-7CAA-0EC3674A3112}"/>
          </ac:spMkLst>
        </pc:spChg>
        <pc:spChg chg="add del mod">
          <ac:chgData name="Gianpiero Petruzziello" userId="872875ab-e69b-4e77-89a7-a0fd9fea3e67" providerId="ADAL" clId="{498AD3C8-F97C-42E8-87E8-FF112B247650}" dt="2026-10-06T11:07:41.449" v="368"/>
          <ac:spMkLst>
            <pc:docMk/>
            <pc:sldMk cId="2974128946" sldId="258"/>
            <ac:spMk id="4" creationId="{D7A96213-63B8-6864-95D9-DA586661BD16}"/>
          </ac:spMkLst>
        </pc:spChg>
        <pc:spChg chg="add del mod">
          <ac:chgData name="Gianpiero Petruzziello" userId="872875ab-e69b-4e77-89a7-a0fd9fea3e67" providerId="ADAL" clId="{498AD3C8-F97C-42E8-87E8-FF112B247650}" dt="2026-10-06T11:07:42.544" v="371"/>
          <ac:spMkLst>
            <pc:docMk/>
            <pc:sldMk cId="2974128946" sldId="258"/>
            <ac:spMk id="5" creationId="{6D40C856-4C42-D1AB-CFBD-DFD85B07B2C3}"/>
          </ac:spMkLst>
        </pc:spChg>
        <pc:spChg chg="add del mod">
          <ac:chgData name="Gianpiero Petruzziello" userId="872875ab-e69b-4e77-89a7-a0fd9fea3e67" providerId="ADAL" clId="{498AD3C8-F97C-42E8-87E8-FF112B247650}" dt="2026-10-06T11:07:43.498" v="374"/>
          <ac:spMkLst>
            <pc:docMk/>
            <pc:sldMk cId="2974128946" sldId="258"/>
            <ac:spMk id="6" creationId="{2B81CDD2-A61B-8D00-0880-DD03FFA65C75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1:49.273" v="302" actId="113"/>
        <pc:sldMkLst>
          <pc:docMk/>
          <pc:sldMk cId="3724062931" sldId="259"/>
        </pc:sldMkLst>
        <pc:spChg chg="mod">
          <ac:chgData name="Gianpiero Petruzziello" userId="872875ab-e69b-4e77-89a7-a0fd9fea3e67" providerId="ADAL" clId="{498AD3C8-F97C-42E8-87E8-FF112B247650}" dt="2026-10-05T13:31:49.273" v="302" actId="113"/>
          <ac:spMkLst>
            <pc:docMk/>
            <pc:sldMk cId="3724062931" sldId="259"/>
            <ac:spMk id="2" creationId="{74ED94C7-D238-DC92-31F9-91681498FF2B}"/>
          </ac:spMkLst>
        </pc:spChg>
        <pc:spChg chg="add mod">
          <ac:chgData name="Gianpiero Petruzziello" userId="872875ab-e69b-4e77-89a7-a0fd9fea3e67" providerId="ADAL" clId="{498AD3C8-F97C-42E8-87E8-FF112B247650}" dt="2026-10-05T13:26:06.903" v="214" actId="1076"/>
          <ac:spMkLst>
            <pc:docMk/>
            <pc:sldMk cId="3724062931" sldId="259"/>
            <ac:spMk id="4" creationId="{810E3542-8678-56CF-DB60-87CE700B2B15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28:28.108" v="285" actId="20577"/>
        <pc:sldMkLst>
          <pc:docMk/>
          <pc:sldMk cId="1276744827" sldId="260"/>
        </pc:sldMkLst>
        <pc:spChg chg="mod">
          <ac:chgData name="Gianpiero Petruzziello" userId="872875ab-e69b-4e77-89a7-a0fd9fea3e67" providerId="ADAL" clId="{498AD3C8-F97C-42E8-87E8-FF112B247650}" dt="2026-10-05T13:28:28.108" v="285" actId="20577"/>
          <ac:spMkLst>
            <pc:docMk/>
            <pc:sldMk cId="1276744827" sldId="260"/>
            <ac:spMk id="2" creationId="{927C28C9-09AF-277E-78A7-3C231E17024B}"/>
          </ac:spMkLst>
        </pc:spChg>
        <pc:spChg chg="add mod">
          <ac:chgData name="Gianpiero Petruzziello" userId="872875ab-e69b-4e77-89a7-a0fd9fea3e67" providerId="ADAL" clId="{498AD3C8-F97C-42E8-87E8-FF112B247650}" dt="2026-10-05T13:28:00.749" v="266" actId="20577"/>
          <ac:spMkLst>
            <pc:docMk/>
            <pc:sldMk cId="1276744827" sldId="260"/>
            <ac:spMk id="4" creationId="{60328CBB-6C21-D00B-A492-54A94F7A36B9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1:28.529" v="299" actId="20577"/>
        <pc:sldMkLst>
          <pc:docMk/>
          <pc:sldMk cId="1970090858" sldId="261"/>
        </pc:sldMkLst>
        <pc:spChg chg="mod">
          <ac:chgData name="Gianpiero Petruzziello" userId="872875ab-e69b-4e77-89a7-a0fd9fea3e67" providerId="ADAL" clId="{498AD3C8-F97C-42E8-87E8-FF112B247650}" dt="2026-10-05T13:31:28.529" v="299" actId="20577"/>
          <ac:spMkLst>
            <pc:docMk/>
            <pc:sldMk cId="1970090858" sldId="261"/>
            <ac:spMk id="2" creationId="{E18BD22C-409E-B3DC-EB9A-6F8128AE2D61}"/>
          </ac:spMkLst>
        </pc:spChg>
        <pc:spChg chg="add mod">
          <ac:chgData name="Gianpiero Petruzziello" userId="872875ab-e69b-4e77-89a7-a0fd9fea3e67" providerId="ADAL" clId="{498AD3C8-F97C-42E8-87E8-FF112B247650}" dt="2026-10-05T13:30:50.903" v="294" actId="20577"/>
          <ac:spMkLst>
            <pc:docMk/>
            <pc:sldMk cId="1970090858" sldId="261"/>
            <ac:spMk id="4" creationId="{31CA0D7D-0605-23C6-27AF-6799350786AF}"/>
          </ac:spMkLst>
        </pc:spChg>
      </pc:sldChg>
      <pc:sldChg chg="addSp modSp new mod">
        <pc:chgData name="Gianpiero Petruzziello" userId="872875ab-e69b-4e77-89a7-a0fd9fea3e67" providerId="ADAL" clId="{498AD3C8-F97C-42E8-87E8-FF112B247650}" dt="2026-10-05T13:32:17.747" v="320" actId="20577"/>
        <pc:sldMkLst>
          <pc:docMk/>
          <pc:sldMk cId="1833221884" sldId="262"/>
        </pc:sldMkLst>
        <pc:spChg chg="mod">
          <ac:chgData name="Gianpiero Petruzziello" userId="872875ab-e69b-4e77-89a7-a0fd9fea3e67" providerId="ADAL" clId="{498AD3C8-F97C-42E8-87E8-FF112B247650}" dt="2026-10-05T13:32:17.747" v="320" actId="20577"/>
          <ac:spMkLst>
            <pc:docMk/>
            <pc:sldMk cId="1833221884" sldId="262"/>
            <ac:spMk id="2" creationId="{A1177A4A-DD96-A107-CA87-E5F791126467}"/>
          </ac:spMkLst>
        </pc:spChg>
        <pc:spChg chg="add mod">
          <ac:chgData name="Gianpiero Petruzziello" userId="872875ab-e69b-4e77-89a7-a0fd9fea3e67" providerId="ADAL" clId="{498AD3C8-F97C-42E8-87E8-FF112B247650}" dt="2026-10-05T13:32:13.246" v="305" actId="1076"/>
          <ac:spMkLst>
            <pc:docMk/>
            <pc:sldMk cId="1833221884" sldId="262"/>
            <ac:spMk id="4" creationId="{998BBDC7-E0C9-1518-1D2B-CB5E3252E41C}"/>
          </ac:spMkLst>
        </pc:spChg>
      </pc:sldChg>
      <pc:sldChg chg="addSp delSp modSp new mod">
        <pc:chgData name="Gianpiero Petruzziello" userId="872875ab-e69b-4e77-89a7-a0fd9fea3e67" providerId="ADAL" clId="{498AD3C8-F97C-42E8-87E8-FF112B247650}" dt="2026-10-05T13:33:09.616" v="330" actId="20577"/>
        <pc:sldMkLst>
          <pc:docMk/>
          <pc:sldMk cId="1795146740" sldId="263"/>
        </pc:sldMkLst>
        <pc:spChg chg="del">
          <ac:chgData name="Gianpiero Petruzziello" userId="872875ab-e69b-4e77-89a7-a0fd9fea3e67" providerId="ADAL" clId="{498AD3C8-F97C-42E8-87E8-FF112B247650}" dt="2026-10-05T13:33:06.277" v="329" actId="478"/>
          <ac:spMkLst>
            <pc:docMk/>
            <pc:sldMk cId="1795146740" sldId="263"/>
            <ac:spMk id="2" creationId="{A4754E6A-F7C1-DB7A-E5D4-13EEF258FE4A}"/>
          </ac:spMkLst>
        </pc:spChg>
        <pc:spChg chg="add mod">
          <ac:chgData name="Gianpiero Petruzziello" userId="872875ab-e69b-4e77-89a7-a0fd9fea3e67" providerId="ADAL" clId="{498AD3C8-F97C-42E8-87E8-FF112B247650}" dt="2026-10-05T13:33:09.616" v="330" actId="20577"/>
          <ac:spMkLst>
            <pc:docMk/>
            <pc:sldMk cId="1795146740" sldId="263"/>
            <ac:spMk id="4" creationId="{66087CD8-E2FD-BCA2-81B4-350A131A30C1}"/>
          </ac:spMkLst>
        </pc:spChg>
        <pc:spChg chg="add del mod">
          <ac:chgData name="Gianpiero Petruzziello" userId="872875ab-e69b-4e77-89a7-a0fd9fea3e67" providerId="ADAL" clId="{498AD3C8-F97C-42E8-87E8-FF112B247650}" dt="2026-10-05T13:32:52.969" v="325" actId="478"/>
          <ac:spMkLst>
            <pc:docMk/>
            <pc:sldMk cId="1795146740" sldId="263"/>
            <ac:spMk id="6" creationId="{B8876F70-2A5A-A8ED-1548-3245940BD95C}"/>
          </ac:spMkLst>
        </pc:spChg>
      </pc:sldChg>
      <pc:sldChg chg="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1291961857" sldId="302"/>
        </pc:sldMkLst>
      </pc:sldChg>
      <pc:sldChg chg="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2087240722" sldId="303"/>
        </pc:sldMkLst>
      </pc:sldChg>
      <pc:sldChg chg="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2827001998" sldId="306"/>
        </pc:sldMkLst>
      </pc:sldChg>
      <pc:sldChg chg="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2585736351" sldId="307"/>
        </pc:sldMkLst>
      </pc:sldChg>
      <pc:sldChg chg="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3517473011" sldId="308"/>
        </pc:sldMkLst>
      </pc:sldChg>
      <pc:sldChg chg="addSp modSp new del mod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2012755488" sldId="309"/>
        </pc:sldMkLst>
        <pc:picChg chg="add mod">
          <ac:chgData name="Gianpiero Petruzziello" userId="872875ab-e69b-4e77-89a7-a0fd9fea3e67" providerId="ADAL" clId="{498AD3C8-F97C-42E8-87E8-FF112B247650}" dt="2026-10-05T12:55:00.642" v="78" actId="1076"/>
          <ac:picMkLst>
            <pc:docMk/>
            <pc:sldMk cId="2012755488" sldId="309"/>
            <ac:picMk id="3" creationId="{E55DD64E-B34E-2AC9-487A-B8604A225E02}"/>
          </ac:picMkLst>
        </pc:picChg>
      </pc:sldChg>
      <pc:sldChg chg="new 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548840586" sldId="310"/>
        </pc:sldMkLst>
      </pc:sldChg>
      <pc:sldChg chg="new del">
        <pc:chgData name="Gianpiero Petruzziello" userId="872875ab-e69b-4e77-89a7-a0fd9fea3e67" providerId="ADAL" clId="{498AD3C8-F97C-42E8-87E8-FF112B247650}" dt="2026-10-05T13:00:13.551" v="94" actId="2696"/>
        <pc:sldMkLst>
          <pc:docMk/>
          <pc:sldMk cId="3148223961" sldId="311"/>
        </pc:sldMkLst>
      </pc:sldChg>
      <pc:sldMasterChg chg="addSp delSp modSp mod delSldLayout modSldLayout">
        <pc:chgData name="Gianpiero Petruzziello" userId="872875ab-e69b-4e77-89a7-a0fd9fea3e67" providerId="ADAL" clId="{498AD3C8-F97C-42E8-87E8-FF112B247650}" dt="2026-10-06T11:08:06.118" v="383" actId="20577"/>
        <pc:sldMasterMkLst>
          <pc:docMk/>
          <pc:sldMasterMk cId="3123816366" sldId="2147483660"/>
        </pc:sldMasterMkLst>
        <pc:spChg chg="add mod">
          <ac:chgData name="Gianpiero Petruzziello" userId="872875ab-e69b-4e77-89a7-a0fd9fea3e67" providerId="ADAL" clId="{498AD3C8-F97C-42E8-87E8-FF112B247650}" dt="2026-10-06T11:08:06.118" v="383" actId="20577"/>
          <ac:spMkLst>
            <pc:docMk/>
            <pc:sldMasterMk cId="3123816366" sldId="2147483660"/>
            <ac:spMk id="12" creationId="{66798585-D703-5C92-391C-C999E9C4D0B6}"/>
          </ac:spMkLst>
        </pc:spChg>
        <pc:spChg chg="add del mod">
          <ac:chgData name="Gianpiero Petruzziello" userId="872875ab-e69b-4e77-89a7-a0fd9fea3e67" providerId="ADAL" clId="{498AD3C8-F97C-42E8-87E8-FF112B247650}" dt="2026-10-05T12:58:39.004" v="90"/>
          <ac:spMkLst>
            <pc:docMk/>
            <pc:sldMasterMk cId="3123816366" sldId="2147483660"/>
            <ac:spMk id="13" creationId="{E11D4878-CF85-1CC0-8671-C92FE36AB6C6}"/>
          </ac:spMkLst>
        </pc:spChg>
        <pc:spChg chg="add del mod">
          <ac:chgData name="Gianpiero Petruzziello" userId="872875ab-e69b-4e77-89a7-a0fd9fea3e67" providerId="ADAL" clId="{498AD3C8-F97C-42E8-87E8-FF112B247650}" dt="2026-10-05T12:58:51.145" v="93"/>
          <ac:spMkLst>
            <pc:docMk/>
            <pc:sldMasterMk cId="3123816366" sldId="2147483660"/>
            <ac:spMk id="14" creationId="{DF07CEE5-DCBA-EF7E-6633-BB94E75F8643}"/>
          </ac:spMkLst>
        </pc:spChg>
        <pc:picChg chg="add mod">
          <ac:chgData name="Gianpiero Petruzziello" userId="872875ab-e69b-4e77-89a7-a0fd9fea3e67" providerId="ADAL" clId="{498AD3C8-F97C-42E8-87E8-FF112B247650}" dt="2026-10-05T12:53:16.429" v="25" actId="1076"/>
          <ac:picMkLst>
            <pc:docMk/>
            <pc:sldMasterMk cId="3123816366" sldId="2147483660"/>
            <ac:picMk id="5" creationId="{BE14A303-DA1F-9814-D662-371A107AEAE6}"/>
          </ac:picMkLst>
        </pc:picChg>
        <pc:picChg chg="add del mod">
          <ac:chgData name="Gianpiero Petruzziello" userId="872875ab-e69b-4e77-89a7-a0fd9fea3e67" providerId="ADAL" clId="{498AD3C8-F97C-42E8-87E8-FF112B247650}" dt="2026-10-05T12:52:58.929" v="20" actId="478"/>
          <ac:picMkLst>
            <pc:docMk/>
            <pc:sldMasterMk cId="3123816366" sldId="2147483660"/>
            <ac:picMk id="7" creationId="{6958358D-4624-1D5F-F53E-A52127CACEAB}"/>
          </ac:picMkLst>
        </pc:picChg>
        <pc:picChg chg="del">
          <ac:chgData name="Gianpiero Petruzziello" userId="872875ab-e69b-4e77-89a7-a0fd9fea3e67" providerId="ADAL" clId="{498AD3C8-F97C-42E8-87E8-FF112B247650}" dt="2026-10-05T12:52:17.779" v="15" actId="478"/>
          <ac:picMkLst>
            <pc:docMk/>
            <pc:sldMasterMk cId="3123816366" sldId="2147483660"/>
            <ac:picMk id="8" creationId="{409210F2-3A02-5097-9B31-0E00A5E47D60}"/>
          </ac:picMkLst>
        </pc:picChg>
        <pc:picChg chg="del mod">
          <ac:chgData name="Gianpiero Petruzziello" userId="872875ab-e69b-4e77-89a7-a0fd9fea3e67" providerId="ADAL" clId="{498AD3C8-F97C-42E8-87E8-FF112B247650}" dt="2026-10-05T12:53:27.380" v="27" actId="478"/>
          <ac:picMkLst>
            <pc:docMk/>
            <pc:sldMasterMk cId="3123816366" sldId="2147483660"/>
            <ac:picMk id="9" creationId="{A20205AD-1BFE-1D84-942F-521C648A8E32}"/>
          </ac:picMkLst>
        </pc:picChg>
        <pc:picChg chg="add mod">
          <ac:chgData name="Gianpiero Petruzziello" userId="872875ab-e69b-4e77-89a7-a0fd9fea3e67" providerId="ADAL" clId="{498AD3C8-F97C-42E8-87E8-FF112B247650}" dt="2026-10-05T12:53:05.124" v="22" actId="1076"/>
          <ac:picMkLst>
            <pc:docMk/>
            <pc:sldMasterMk cId="3123816366" sldId="2147483660"/>
            <ac:picMk id="11" creationId="{2E7E99F7-6F93-6DE6-3822-858AD5CD4105}"/>
          </ac:picMkLst>
        </pc:picChg>
        <pc:sldLayoutChg chg="addSp delSp modSp mod">
          <pc:chgData name="Gianpiero Petruzziello" userId="872875ab-e69b-4e77-89a7-a0fd9fea3e67" providerId="ADAL" clId="{498AD3C8-F97C-42E8-87E8-FF112B247650}" dt="2026-10-06T11:07:29.651" v="362"/>
          <pc:sldLayoutMkLst>
            <pc:docMk/>
            <pc:sldMasterMk cId="3123816366" sldId="2147483660"/>
            <pc:sldLayoutMk cId="2682711483" sldId="2147483675"/>
          </pc:sldLayoutMkLst>
          <pc:spChg chg="add del mod">
            <ac:chgData name="Gianpiero Petruzziello" userId="872875ab-e69b-4e77-89a7-a0fd9fea3e67" providerId="ADAL" clId="{498AD3C8-F97C-42E8-87E8-FF112B247650}" dt="2026-10-05T13:02:41.914" v="99" actId="478"/>
            <ac:spMkLst>
              <pc:docMk/>
              <pc:sldMasterMk cId="3123816366" sldId="2147483660"/>
              <pc:sldLayoutMk cId="2682711483" sldId="2147483675"/>
              <ac:spMk id="2" creationId="{29B0C26D-3485-2910-D348-7C999626AC50}"/>
            </ac:spMkLst>
          </pc:spChg>
          <pc:spChg chg="add del mod">
            <ac:chgData name="Gianpiero Petruzziello" userId="872875ab-e69b-4e77-89a7-a0fd9fea3e67" providerId="ADAL" clId="{498AD3C8-F97C-42E8-87E8-FF112B247650}" dt="2026-10-06T11:07:15.242" v="342"/>
            <ac:spMkLst>
              <pc:docMk/>
              <pc:sldMasterMk cId="3123816366" sldId="2147483660"/>
              <pc:sldLayoutMk cId="2682711483" sldId="2147483675"/>
              <ac:spMk id="2" creationId="{B46B71AF-33A1-73FD-180F-FC4194E36E28}"/>
            </ac:spMkLst>
          </pc:spChg>
          <pc:spChg chg="add mod">
            <ac:chgData name="Gianpiero Petruzziello" userId="872875ab-e69b-4e77-89a7-a0fd9fea3e67" providerId="ADAL" clId="{498AD3C8-F97C-42E8-87E8-FF112B247650}" dt="2026-10-06T11:07:25.298" v="351" actId="20577"/>
            <ac:spMkLst>
              <pc:docMk/>
              <pc:sldMasterMk cId="3123816366" sldId="2147483660"/>
              <pc:sldLayoutMk cId="2682711483" sldId="2147483675"/>
              <ac:spMk id="3" creationId="{2787D46D-0BDA-E50B-5E11-5D1865FAD154}"/>
            </ac:spMkLst>
          </pc:spChg>
          <pc:spChg chg="add del mod">
            <ac:chgData name="Gianpiero Petruzziello" userId="872875ab-e69b-4e77-89a7-a0fd9fea3e67" providerId="ADAL" clId="{498AD3C8-F97C-42E8-87E8-FF112B247650}" dt="2026-10-06T11:07:16.304" v="345"/>
            <ac:spMkLst>
              <pc:docMk/>
              <pc:sldMasterMk cId="3123816366" sldId="2147483660"/>
              <pc:sldLayoutMk cId="2682711483" sldId="2147483675"/>
              <ac:spMk id="4" creationId="{B2B466AB-A715-4F26-7186-6DCA2BCE2F99}"/>
            </ac:spMkLst>
          </pc:spChg>
          <pc:spChg chg="add del mod">
            <ac:chgData name="Gianpiero Petruzziello" userId="872875ab-e69b-4e77-89a7-a0fd9fea3e67" providerId="ADAL" clId="{498AD3C8-F97C-42E8-87E8-FF112B247650}" dt="2026-10-05T13:04:22.728" v="107"/>
            <ac:spMkLst>
              <pc:docMk/>
              <pc:sldMasterMk cId="3123816366" sldId="2147483660"/>
              <pc:sldLayoutMk cId="2682711483" sldId="2147483675"/>
              <ac:spMk id="4" creationId="{C01EF559-3838-1B63-C0C1-96702DA79A99}"/>
            </ac:spMkLst>
          </pc:spChg>
          <pc:spChg chg="add del mod">
            <ac:chgData name="Gianpiero Petruzziello" userId="872875ab-e69b-4e77-89a7-a0fd9fea3e67" providerId="ADAL" clId="{498AD3C8-F97C-42E8-87E8-FF112B247650}" dt="2026-10-06T11:07:21.356" v="348"/>
            <ac:spMkLst>
              <pc:docMk/>
              <pc:sldMasterMk cId="3123816366" sldId="2147483660"/>
              <pc:sldLayoutMk cId="2682711483" sldId="2147483675"/>
              <ac:spMk id="5" creationId="{120D7AA8-87DF-3968-2304-4AA80FEDE361}"/>
            </ac:spMkLst>
          </pc:spChg>
          <pc:spChg chg="add del mod">
            <ac:chgData name="Gianpiero Petruzziello" userId="872875ab-e69b-4e77-89a7-a0fd9fea3e67" providerId="ADAL" clId="{498AD3C8-F97C-42E8-87E8-FF112B247650}" dt="2026-10-05T13:04:34.338" v="110"/>
            <ac:spMkLst>
              <pc:docMk/>
              <pc:sldMasterMk cId="3123816366" sldId="2147483660"/>
              <pc:sldLayoutMk cId="2682711483" sldId="2147483675"/>
              <ac:spMk id="5" creationId="{C3F2C3F3-CBC8-7096-08C6-0578BEF1E23B}"/>
            </ac:spMkLst>
          </pc:spChg>
          <pc:spChg chg="add del mod">
            <ac:chgData name="Gianpiero Petruzziello" userId="872875ab-e69b-4e77-89a7-a0fd9fea3e67" providerId="ADAL" clId="{498AD3C8-F97C-42E8-87E8-FF112B247650}" dt="2026-10-06T11:07:26.185" v="353"/>
            <ac:spMkLst>
              <pc:docMk/>
              <pc:sldMasterMk cId="3123816366" sldId="2147483660"/>
              <pc:sldLayoutMk cId="2682711483" sldId="2147483675"/>
              <ac:spMk id="6" creationId="{56F236F3-B35B-E2F1-78FF-F3422FBEC0EC}"/>
            </ac:spMkLst>
          </pc:spChg>
          <pc:spChg chg="add del mod">
            <ac:chgData name="Gianpiero Petruzziello" userId="872875ab-e69b-4e77-89a7-a0fd9fea3e67" providerId="ADAL" clId="{498AD3C8-F97C-42E8-87E8-FF112B247650}" dt="2026-10-05T13:04:56.324" v="129"/>
            <ac:spMkLst>
              <pc:docMk/>
              <pc:sldMasterMk cId="3123816366" sldId="2147483660"/>
              <pc:sldLayoutMk cId="2682711483" sldId="2147483675"/>
              <ac:spMk id="6" creationId="{5F1A1D1D-A550-46A4-E833-91171D944F3B}"/>
            </ac:spMkLst>
          </pc:spChg>
          <pc:spChg chg="add del mod">
            <ac:chgData name="Gianpiero Petruzziello" userId="872875ab-e69b-4e77-89a7-a0fd9fea3e67" providerId="ADAL" clId="{498AD3C8-F97C-42E8-87E8-FF112B247650}" dt="2026-10-05T13:05:45.080" v="141"/>
            <ac:spMkLst>
              <pc:docMk/>
              <pc:sldMasterMk cId="3123816366" sldId="2147483660"/>
              <pc:sldLayoutMk cId="2682711483" sldId="2147483675"/>
              <ac:spMk id="7" creationId="{185D5F74-0705-ACFE-2E32-27F4CEFC818C}"/>
            </ac:spMkLst>
          </pc:spChg>
          <pc:spChg chg="add del mod">
            <ac:chgData name="Gianpiero Petruzziello" userId="872875ab-e69b-4e77-89a7-a0fd9fea3e67" providerId="ADAL" clId="{498AD3C8-F97C-42E8-87E8-FF112B247650}" dt="2026-10-06T11:07:27.230" v="356"/>
            <ac:spMkLst>
              <pc:docMk/>
              <pc:sldMasterMk cId="3123816366" sldId="2147483660"/>
              <pc:sldLayoutMk cId="2682711483" sldId="2147483675"/>
              <ac:spMk id="7" creationId="{44D0AAAF-3B15-55AF-D044-0939D545B5DF}"/>
            </ac:spMkLst>
          </pc:spChg>
          <pc:spChg chg="add del mod">
            <ac:chgData name="Gianpiero Petruzziello" userId="872875ab-e69b-4e77-89a7-a0fd9fea3e67" providerId="ADAL" clId="{498AD3C8-F97C-42E8-87E8-FF112B247650}" dt="2026-10-06T11:07:28.565" v="359"/>
            <ac:spMkLst>
              <pc:docMk/>
              <pc:sldMasterMk cId="3123816366" sldId="2147483660"/>
              <pc:sldLayoutMk cId="2682711483" sldId="2147483675"/>
              <ac:spMk id="8" creationId="{C989CD6A-4BE4-A399-EDD7-1C583EF72636}"/>
            </ac:spMkLst>
          </pc:spChg>
          <pc:spChg chg="add del mod">
            <ac:chgData name="Gianpiero Petruzziello" userId="872875ab-e69b-4e77-89a7-a0fd9fea3e67" providerId="ADAL" clId="{498AD3C8-F97C-42E8-87E8-FF112B247650}" dt="2026-10-06T11:07:29.651" v="362"/>
            <ac:spMkLst>
              <pc:docMk/>
              <pc:sldMasterMk cId="3123816366" sldId="2147483660"/>
              <pc:sldLayoutMk cId="2682711483" sldId="2147483675"/>
              <ac:spMk id="9" creationId="{0C8BA4AF-0ED9-A01A-420F-3501789EF82C}"/>
            </ac:spMkLst>
          </pc:spChg>
        </pc:sldLayoutChg>
        <pc:sldLayoutChg chg="del">
          <pc:chgData name="Gianpiero Petruzziello" userId="872875ab-e69b-4e77-89a7-a0fd9fea3e67" providerId="ADAL" clId="{498AD3C8-F97C-42E8-87E8-FF112B247650}" dt="2026-10-05T13:00:13.551" v="94" actId="2696"/>
          <pc:sldLayoutMkLst>
            <pc:docMk/>
            <pc:sldMasterMk cId="3123816366" sldId="2147483660"/>
            <pc:sldLayoutMk cId="955111903" sldId="2147483709"/>
          </pc:sldLayoutMkLst>
        </pc:sldLayoutChg>
      </pc:sldMasterChg>
      <pc:sldMasterChg chg="new del mod addSldLayout">
        <pc:chgData name="Gianpiero Petruzziello" userId="872875ab-e69b-4e77-89a7-a0fd9fea3e67" providerId="ADAL" clId="{498AD3C8-F97C-42E8-87E8-FF112B247650}" dt="2026-10-05T13:01:16.629" v="97" actId="2696"/>
        <pc:sldMasterMkLst>
          <pc:docMk/>
          <pc:sldMasterMk cId="427306032" sldId="2147483711"/>
        </pc:sldMasterMkLst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181943732" sldId="2147483712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1528798972" sldId="2147483713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3324123002" sldId="2147483714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887413054" sldId="2147483715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3001392136" sldId="2147483716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231755716" sldId="2147483717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997637693" sldId="2147483718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7155964" sldId="2147483719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285645127" sldId="2147483720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3648338643" sldId="2147483721"/>
          </pc:sldLayoutMkLst>
        </pc:sldLayoutChg>
        <pc:sldLayoutChg chg="new replId">
          <pc:chgData name="Gianpiero Petruzziello" userId="872875ab-e69b-4e77-89a7-a0fd9fea3e67" providerId="ADAL" clId="{498AD3C8-F97C-42E8-87E8-FF112B247650}" dt="2026-10-05T13:01:06.174" v="96" actId="6938"/>
          <pc:sldLayoutMkLst>
            <pc:docMk/>
            <pc:sldMasterMk cId="427306032" sldId="2147483711"/>
            <pc:sldLayoutMk cId="3052330470" sldId="214748372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BFF6B-B20C-4725-A34A-05F7BCE83B5C}" type="datetimeFigureOut">
              <a:rPr lang="en-BE" smtClean="0"/>
              <a:t>06/10/2026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CC298-61A2-4813-AC29-576384E7931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2579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87D46D-0BDA-E50B-5E11-5D1865FAD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68271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6B2E0-9C37-9641-8BCD-DBBC04DFA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44" y="541114"/>
            <a:ext cx="11079512" cy="1149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FE51F-5A31-274E-AC8A-9D404AAC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244" y="1825625"/>
            <a:ext cx="110795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4A303-DA1F-9814-D662-371A107AEA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040" y="5977764"/>
            <a:ext cx="1133360" cy="8111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7E99F7-6F93-6DE6-3822-858AD5CD41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6" y="5325533"/>
            <a:ext cx="2099734" cy="20997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798585-D703-5C92-391C-C999E9C4D0B6}"/>
              </a:ext>
            </a:extLst>
          </p:cNvPr>
          <p:cNvSpPr txBox="1"/>
          <p:nvPr userDrawn="1"/>
        </p:nvSpPr>
        <p:spPr>
          <a:xfrm>
            <a:off x="7484533" y="6298271"/>
            <a:ext cx="4994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ERRIN – </a:t>
            </a:r>
            <a:r>
              <a:rPr lang="en-US" b="1" dirty="0" err="1">
                <a:latin typeface="Century Gothic" panose="020B0502020202020204" pitchFamily="34" charset="0"/>
              </a:rPr>
              <a:t>UnILiON</a:t>
            </a:r>
            <a:r>
              <a:rPr lang="en-US" b="1" dirty="0">
                <a:latin typeface="Century Gothic" panose="020B0502020202020204" pitchFamily="34" charset="0"/>
              </a:rPr>
              <a:t> brokerage event</a:t>
            </a:r>
            <a:endParaRPr lang="en-BE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81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10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6637C-91A5-83F6-1E3F-E73045FCA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0166"/>
            <a:ext cx="12192000" cy="609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2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1485-E780-7116-DE09-8A26BBBF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EDIT: Your </a:t>
            </a:r>
            <a:r>
              <a:rPr lang="en-US" err="1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organisation</a:t>
            </a:r>
            <a:r>
              <a:rPr lang="en-US">
                <a:solidFill>
                  <a:srgbClr val="000000"/>
                </a:solidFill>
                <a:ea typeface="Arimo" panose="020B0604020202020204" pitchFamily="34" charset="0"/>
                <a:cs typeface="Poppins SemiBold"/>
              </a:rPr>
              <a:t> name</a:t>
            </a:r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CB1377-46F2-1695-7CAA-0EC3674A3112}"/>
              </a:ext>
            </a:extLst>
          </p:cNvPr>
          <p:cNvSpPr txBox="1"/>
          <p:nvPr/>
        </p:nvSpPr>
        <p:spPr>
          <a:xfrm>
            <a:off x="828136" y="1949570"/>
            <a:ext cx="8755811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en-GB" b="1"/>
              <a:t>FOR ALL PRESENTERS:</a:t>
            </a:r>
          </a:p>
          <a:p>
            <a:pPr defTabSz="457200">
              <a:spcBef>
                <a:spcPts val="1000"/>
              </a:spcBef>
              <a:defRPr/>
            </a:pPr>
            <a:r>
              <a:rPr lang="en-US" b="1"/>
              <a:t>Shortly introduce your organization</a:t>
            </a:r>
            <a:br>
              <a:rPr lang="en-US" b="1"/>
            </a:br>
            <a:endParaRPr lang="en-GB" b="1">
              <a:ea typeface="Calibri" panose="020F0502020204030204"/>
              <a:cs typeface="Calibri" panose="020F0502020204030204"/>
            </a:endParaRPr>
          </a:p>
          <a:p>
            <a:pPr lvl="0" algn="just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sk-SK" b="1"/>
              <a:t>Please only mention the key characteristics of your </a:t>
            </a:r>
            <a:r>
              <a:rPr lang="en-US" b="1"/>
              <a:t>region / </a:t>
            </a:r>
            <a:r>
              <a:rPr lang="en-GB" b="1"/>
              <a:t>institution </a:t>
            </a:r>
            <a:r>
              <a:rPr lang="sk-SK" b="1"/>
              <a:t>that is relevant to the </a:t>
            </a:r>
            <a:r>
              <a:rPr lang="en-GB" b="1"/>
              <a:t>event</a:t>
            </a:r>
            <a:r>
              <a:rPr lang="sk-SK" b="1"/>
              <a:t> (</a:t>
            </a:r>
            <a:r>
              <a:rPr lang="en-GB" b="1"/>
              <a:t>type of Institution, </a:t>
            </a:r>
            <a:r>
              <a:rPr lang="sk-SK" b="1"/>
              <a:t>infrastructure, research team</a:t>
            </a:r>
            <a:r>
              <a:rPr lang="en-GB" b="1"/>
              <a:t>, institutional area of focus</a:t>
            </a:r>
            <a:r>
              <a:rPr lang="sk-SK" b="1"/>
              <a:t> etc.)</a:t>
            </a:r>
            <a:endParaRPr lang="en-GB" b="1"/>
          </a:p>
          <a:p>
            <a:pPr lvl="0" algn="just" defTabSz="457200">
              <a:spcBef>
                <a:spcPts val="1000"/>
              </a:spcBef>
              <a:buClr>
                <a:srgbClr val="90C226"/>
              </a:buClr>
              <a:buSzPct val="80000"/>
              <a:defRPr/>
            </a:pPr>
            <a:r>
              <a:rPr lang="en-GB" b="1"/>
              <a:t>If you are a University, please indicate the World Ranking of your Institution (and Ranking System)</a:t>
            </a:r>
            <a:endParaRPr lang="sk-SK" b="1"/>
          </a:p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7412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94C7-D238-DC92-31F9-91681498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54" y="558367"/>
            <a:ext cx="11701892" cy="1149574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Expertise </a:t>
            </a:r>
            <a:r>
              <a:rPr lang="sk-SK" altLang="pl-PL" sz="3600">
                <a:solidFill>
                  <a:srgbClr val="000000"/>
                </a:solidFill>
                <a:cs typeface="Poppins SemiBold"/>
              </a:rPr>
              <a:t>(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of your Institution/Company</a:t>
            </a:r>
            <a:r>
              <a:rPr lang="hu-HU" altLang="pl-PL" sz="3600">
                <a:solidFill>
                  <a:srgbClr val="000000"/>
                </a:solidFill>
                <a:cs typeface="Poppins SemiBold"/>
              </a:rPr>
              <a:t>/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U</a:t>
            </a:r>
            <a:r>
              <a:rPr lang="hu-HU" altLang="pl-PL" sz="3600">
                <a:solidFill>
                  <a:srgbClr val="000000"/>
                </a:solidFill>
                <a:cs typeface="Poppins SemiBold"/>
              </a:rPr>
              <a:t>niversity</a:t>
            </a:r>
            <a:r>
              <a:rPr lang="en-GB" altLang="pl-PL" sz="3600">
                <a:solidFill>
                  <a:srgbClr val="000000"/>
                </a:solidFill>
                <a:cs typeface="Poppins SemiBold"/>
              </a:rPr>
              <a:t>/Regional Authority/ Research Centre, NGO, Other)</a:t>
            </a:r>
            <a:br>
              <a:rPr kumimoji="0" lang="sk-SK" sz="320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</a:b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810E3542-8678-56CF-DB60-87CE700B2B15}"/>
              </a:ext>
            </a:extLst>
          </p:cNvPr>
          <p:cNvSpPr txBox="1">
            <a:spLocks/>
          </p:cNvSpPr>
          <p:nvPr/>
        </p:nvSpPr>
        <p:spPr>
          <a:xfrm>
            <a:off x="830339" y="209067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06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28C9-09AF-277E-78A7-3C231E17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project idea</a:t>
            </a: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60328CBB-6C21-D00B-A492-54A94F7A36B9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Indicate the call title/call reference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744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BD22C-409E-B3DC-EB9A-6F8128AE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 you are seeking and why</a:t>
            </a:r>
            <a:endParaRPr lang="en-BE"/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31CA0D7D-0605-23C6-27AF-6799350786AF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try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link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it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indicated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interested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specify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9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7A4A-DD96-A107-CA87-E5F791126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details</a:t>
            </a:r>
            <a:endParaRPr lang="en-BE"/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8BBDC7-E0C9-1518-1D2B-CB5E3252E41C}"/>
              </a:ext>
            </a:extLst>
          </p:cNvPr>
          <p:cNvSpPr txBox="1">
            <a:spLocks/>
          </p:cNvSpPr>
          <p:nvPr/>
        </p:nvSpPr>
        <p:spPr>
          <a:xfrm>
            <a:off x="883308" y="2163616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22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66087CD8-E2FD-BCA2-81B4-350A131A30C1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tx1"/>
                </a:solidFill>
                <a:latin typeface="+mn-lt"/>
              </a:rPr>
              <a:t>3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51467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ersonalizzati 10">
      <a:dk1>
        <a:srgbClr val="000000"/>
      </a:dk1>
      <a:lt1>
        <a:srgbClr val="FFFFFF"/>
      </a:lt1>
      <a:dk2>
        <a:srgbClr val="1E4678"/>
      </a:dk2>
      <a:lt2>
        <a:srgbClr val="FFFFFF"/>
      </a:lt2>
      <a:accent1>
        <a:srgbClr val="1E4678"/>
      </a:accent1>
      <a:accent2>
        <a:srgbClr val="3C6496"/>
      </a:accent2>
      <a:accent3>
        <a:srgbClr val="5982B3"/>
      </a:accent3>
      <a:accent4>
        <a:srgbClr val="78A0D2"/>
      </a:accent4>
      <a:accent5>
        <a:srgbClr val="9FBBDE"/>
      </a:accent5>
      <a:accent6>
        <a:srgbClr val="B3E6FA"/>
      </a:accent6>
      <a:hlink>
        <a:srgbClr val="FF8A3C"/>
      </a:hlink>
      <a:folHlink>
        <a:srgbClr val="AFABA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95ae54-fc7a-4596-af32-e45ca0b41768">
      <Terms xmlns="http://schemas.microsoft.com/office/infopath/2007/PartnerControls"/>
    </lcf76f155ced4ddcb4097134ff3c332f>
    <TaxCatchAll xmlns="13bb85fc-eb27-42f5-884f-0dba5a60308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A7E1244EA25F48A65594F99B182991" ma:contentTypeVersion="16" ma:contentTypeDescription="Create a new document." ma:contentTypeScope="" ma:versionID="b3cd4796b8ac93bd5240f39a8849b0a3">
  <xsd:schema xmlns:xsd="http://www.w3.org/2001/XMLSchema" xmlns:xs="http://www.w3.org/2001/XMLSchema" xmlns:p="http://schemas.microsoft.com/office/2006/metadata/properties" xmlns:ns2="2895ae54-fc7a-4596-af32-e45ca0b41768" xmlns:ns3="13bb85fc-eb27-42f5-884f-0dba5a603082" targetNamespace="http://schemas.microsoft.com/office/2006/metadata/properties" ma:root="true" ma:fieldsID="67a9b2b0d5556bec2bc19e8b1134ef5a" ns2:_="" ns3:_="">
    <xsd:import namespace="2895ae54-fc7a-4596-af32-e45ca0b41768"/>
    <xsd:import namespace="13bb85fc-eb27-42f5-884f-0dba5a6030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95ae54-fc7a-4596-af32-e45ca0b41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7986825-7e3e-4ab4-9e93-267d38195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b85fc-eb27-42f5-884f-0dba5a60308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be94279-1bad-45d0-921e-20483f01b3f9}" ma:internalName="TaxCatchAll" ma:showField="CatchAllData" ma:web="13bb85fc-eb27-42f5-884f-0dba5a6030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B97E8E-5956-458A-BBF8-74D7685B61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FF1E8D-F097-428E-8C75-15B4D163F687}">
  <ds:schemaRefs>
    <ds:schemaRef ds:uri="13bb85fc-eb27-42f5-884f-0dba5a603082"/>
    <ds:schemaRef ds:uri="2895ae54-fc7a-4596-af32-e45ca0b4176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1FC3580-F81E-46B9-B0E6-AA87966C3278}">
  <ds:schemaRefs>
    <ds:schemaRef ds:uri="13bb85fc-eb27-42f5-884f-0dba5a603082"/>
    <ds:schemaRef ds:uri="2895ae54-fc7a-4596-af32-e45ca0b4176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Arimo</vt:lpstr>
      <vt:lpstr>Calibri</vt:lpstr>
      <vt:lpstr>Calibri Light</vt:lpstr>
      <vt:lpstr>Century Gothic</vt:lpstr>
      <vt:lpstr>Poppins SemiBold</vt:lpstr>
      <vt:lpstr>Wingdings 3</vt:lpstr>
      <vt:lpstr>1_Office Theme</vt:lpstr>
      <vt:lpstr>PowerPoint Presentation</vt:lpstr>
      <vt:lpstr>EDIT: Your organisation name</vt:lpstr>
      <vt:lpstr>Expertise (of your Institution/Company/University/Regional Authority/ Research Centre, NGO, Other) </vt:lpstr>
      <vt:lpstr>Your project idea</vt:lpstr>
      <vt:lpstr>Profile you are seeking and why</vt:lpstr>
      <vt:lpstr>Contact details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Gianpiero Petruzziello</dc:creator>
  <cp:lastModifiedBy>Gianpiero Petruzziello</cp:lastModifiedBy>
  <cp:revision>1</cp:revision>
  <dcterms:created xsi:type="dcterms:W3CDTF">2025-04-25T13:28:58Z</dcterms:created>
  <dcterms:modified xsi:type="dcterms:W3CDTF">2026-10-06T11:08:15Z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0x0101007FA7E1244EA25F48A65594F99B182991</vt:lpwstr>
  </property>
  <property fmtid="{D5CDD505-2E9C-101B-9397-08002B2CF9AE}" pid="3" name="MediaServiceImageTags">
    <vt:lpwstr/>
  </property>
</Properties>
</file>